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399" r:id="rId3"/>
    <p:sldId id="398" r:id="rId4"/>
    <p:sldId id="397" r:id="rId5"/>
  </p:sldIdLst>
  <p:sldSz cx="9144000" cy="6858000" type="screen4x3"/>
  <p:notesSz cx="6797675" cy="98742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32A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93878" autoAdjust="0"/>
  </p:normalViewPr>
  <p:slideViewPr>
    <p:cSldViewPr snapToObjects="1">
      <p:cViewPr>
        <p:scale>
          <a:sx n="110" d="100"/>
          <a:sy n="110" d="100"/>
        </p:scale>
        <p:origin x="-1692" y="-78"/>
      </p:cViewPr>
      <p:guideLst>
        <p:guide orient="horz" pos="1162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6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image" Target="../media/image4.pn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image" Target="../media/image4.pn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6A3519-8494-4B19-81C0-5D95AE59FD88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FC4B3AD-0E68-4EE5-A145-A66B32D9D521}">
      <dgm:prSet phldrT="[Text]"/>
      <dgm:spPr>
        <a:solidFill>
          <a:srgbClr val="D2232A"/>
        </a:solidFill>
      </dgm:spPr>
      <dgm:t>
        <a:bodyPr/>
        <a:lstStyle/>
        <a:p>
          <a:r>
            <a:rPr lang="de-DE" b="1" dirty="0" smtClean="0"/>
            <a:t>WRC-19</a:t>
          </a:r>
          <a:endParaRPr lang="de-DE" b="1" dirty="0"/>
        </a:p>
      </dgm:t>
    </dgm:pt>
    <dgm:pt modelId="{EDCD3BC3-4FD3-428A-B6FC-BD8EC31932F9}" type="parTrans" cxnId="{9DA1C4BD-23DE-4A2A-9B20-A5E52FC2E59E}">
      <dgm:prSet/>
      <dgm:spPr/>
      <dgm:t>
        <a:bodyPr/>
        <a:lstStyle/>
        <a:p>
          <a:endParaRPr lang="de-DE"/>
        </a:p>
      </dgm:t>
    </dgm:pt>
    <dgm:pt modelId="{7259CAF3-DBFC-494D-9287-C21193AE54CB}" type="sibTrans" cxnId="{9DA1C4BD-23DE-4A2A-9B20-A5E52FC2E59E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de-DE"/>
        </a:p>
      </dgm:t>
    </dgm:pt>
    <dgm:pt modelId="{C4215707-C03A-489B-BEAB-B316ACC9E543}">
      <dgm:prSet phldrT="[Text]"/>
      <dgm:spPr>
        <a:solidFill>
          <a:srgbClr val="0070C0"/>
        </a:solidFill>
      </dgm:spPr>
      <dgm:t>
        <a:bodyPr/>
        <a:lstStyle/>
        <a:p>
          <a:r>
            <a:rPr lang="de-DE" i="1" dirty="0" smtClean="0"/>
            <a:t>EU</a:t>
          </a:r>
          <a:br>
            <a:rPr lang="de-DE" i="1" dirty="0" smtClean="0"/>
          </a:br>
          <a:r>
            <a:rPr lang="de-DE" i="1" dirty="0" smtClean="0"/>
            <a:t>Action Plan</a:t>
          </a:r>
          <a:endParaRPr lang="de-DE" i="1" dirty="0"/>
        </a:p>
      </dgm:t>
    </dgm:pt>
    <dgm:pt modelId="{A571D09B-A9DD-4EE3-B513-429CE762C543}" type="parTrans" cxnId="{7BAB1776-9303-473F-A60E-CBC9E946A846}">
      <dgm:prSet/>
      <dgm:spPr/>
      <dgm:t>
        <a:bodyPr/>
        <a:lstStyle/>
        <a:p>
          <a:endParaRPr lang="de-DE"/>
        </a:p>
      </dgm:t>
    </dgm:pt>
    <dgm:pt modelId="{FE03F2F3-18A0-46D3-B4EF-46A118EC3706}" type="sibTrans" cxnId="{7BAB1776-9303-473F-A60E-CBC9E946A846}">
      <dgm:prSet/>
      <dgm:spPr>
        <a:blipFill>
          <a:blip xmlns:r="http://schemas.openxmlformats.org/officeDocument/2006/relationships"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</dgm:spPr>
      <dgm:t>
        <a:bodyPr/>
        <a:lstStyle/>
        <a:p>
          <a:endParaRPr lang="de-DE"/>
        </a:p>
      </dgm:t>
    </dgm:pt>
    <dgm:pt modelId="{9805BBB9-CF00-4A07-A2C8-ACF161E0AA23}">
      <dgm:prSet phldrT="[Text]"/>
      <dgm:spPr>
        <a:solidFill>
          <a:srgbClr val="C00000"/>
        </a:solidFill>
      </dgm:spPr>
      <dgm:t>
        <a:bodyPr/>
        <a:lstStyle/>
        <a:p>
          <a:r>
            <a:rPr lang="de-DE" b="1" dirty="0" smtClean="0"/>
            <a:t>CEPT </a:t>
          </a:r>
          <a:br>
            <a:rPr lang="de-DE" b="1" dirty="0" smtClean="0"/>
          </a:br>
          <a:r>
            <a:rPr lang="de-DE" b="1" dirty="0" smtClean="0"/>
            <a:t>Road-</a:t>
          </a:r>
          <a:r>
            <a:rPr lang="de-DE" b="1" dirty="0" err="1" smtClean="0"/>
            <a:t>map</a:t>
          </a:r>
          <a:endParaRPr lang="de-DE" b="1" dirty="0"/>
        </a:p>
      </dgm:t>
    </dgm:pt>
    <dgm:pt modelId="{DD9A6DB6-FEAD-4DFC-9587-D4A6758D14C8}" type="parTrans" cxnId="{3E4F9E0F-593D-46D5-8256-9486561C4C0E}">
      <dgm:prSet/>
      <dgm:spPr/>
      <dgm:t>
        <a:bodyPr/>
        <a:lstStyle/>
        <a:p>
          <a:endParaRPr lang="de-DE"/>
        </a:p>
      </dgm:t>
    </dgm:pt>
    <dgm:pt modelId="{35D9B655-2DA3-477D-A86F-E4714BF8C828}" type="sibTrans" cxnId="{3E4F9E0F-593D-46D5-8256-9486561C4C0E}">
      <dgm:prSet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de-DE"/>
        </a:p>
      </dgm:t>
    </dgm:pt>
    <dgm:pt modelId="{4AE84B14-D8CE-45F1-B409-A6C4780F15BD}">
      <dgm:prSet phldrT="[Text]"/>
      <dgm:spPr>
        <a:solidFill>
          <a:srgbClr val="0070C0"/>
        </a:solidFill>
      </dgm:spPr>
      <dgm:t>
        <a:bodyPr/>
        <a:lstStyle/>
        <a:p>
          <a:r>
            <a:rPr lang="de-DE" i="1" dirty="0" smtClean="0"/>
            <a:t>Gigabit-Society</a:t>
          </a:r>
          <a:endParaRPr lang="de-DE" i="1" dirty="0"/>
        </a:p>
      </dgm:t>
    </dgm:pt>
    <dgm:pt modelId="{516D0882-8FA1-4432-8A20-BB80BCD85077}" type="parTrans" cxnId="{7AA097A7-1E1C-4FDF-9DD9-0174C1DDEBF0}">
      <dgm:prSet/>
      <dgm:spPr/>
      <dgm:t>
        <a:bodyPr/>
        <a:lstStyle/>
        <a:p>
          <a:endParaRPr lang="de-DE"/>
        </a:p>
      </dgm:t>
    </dgm:pt>
    <dgm:pt modelId="{0EE3C104-5076-4058-9252-AB3D67537CE5}" type="sibTrans" cxnId="{7AA097A7-1E1C-4FDF-9DD9-0174C1DDEBF0}">
      <dgm:prSet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  <dgm:t>
        <a:bodyPr/>
        <a:lstStyle/>
        <a:p>
          <a:endParaRPr lang="de-DE"/>
        </a:p>
      </dgm:t>
    </dgm:pt>
    <dgm:pt modelId="{2EC7D85A-FBD5-4BF3-B951-0E2BEDE79016}" type="pres">
      <dgm:prSet presAssocID="{3C6A3519-8494-4B19-81C0-5D95AE59FD88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da-DK"/>
        </a:p>
      </dgm:t>
    </dgm:pt>
    <dgm:pt modelId="{1AC3C184-3BE2-4734-90DE-D6DA3F8C8467}" type="pres">
      <dgm:prSet presAssocID="{AFC4B3AD-0E68-4EE5-A145-A66B32D9D521}" presName="text1" presStyleCnt="0"/>
      <dgm:spPr/>
    </dgm:pt>
    <dgm:pt modelId="{13EB4679-33E0-43B9-8A72-4A4B2758C525}" type="pres">
      <dgm:prSet presAssocID="{AFC4B3AD-0E68-4EE5-A145-A66B32D9D521}" presName="textRepeatNode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B1282B-0812-4A97-A842-2797FE5D055B}" type="pres">
      <dgm:prSet presAssocID="{AFC4B3AD-0E68-4EE5-A145-A66B32D9D521}" presName="textaccent1" presStyleCnt="0"/>
      <dgm:spPr/>
    </dgm:pt>
    <dgm:pt modelId="{3AF92564-A48B-4448-8705-B8E85C8AE1AC}" type="pres">
      <dgm:prSet presAssocID="{AFC4B3AD-0E68-4EE5-A145-A66B32D9D521}" presName="accentRepeatNode" presStyleLbl="solidAlignAcc1" presStyleIdx="0" presStyleCnt="8"/>
      <dgm:spPr/>
    </dgm:pt>
    <dgm:pt modelId="{67749C13-928E-4740-8E57-D8357217F1B6}" type="pres">
      <dgm:prSet presAssocID="{7259CAF3-DBFC-494D-9287-C21193AE54CB}" presName="image1" presStyleCnt="0"/>
      <dgm:spPr/>
    </dgm:pt>
    <dgm:pt modelId="{CC49B927-2672-4597-BFC6-64FAAB316A7C}" type="pres">
      <dgm:prSet presAssocID="{7259CAF3-DBFC-494D-9287-C21193AE54CB}" presName="imageRepeatNode" presStyleLbl="alignAcc1" presStyleIdx="0" presStyleCnt="4" custLinFactNeighborX="986" custLinFactNeighborY="-293"/>
      <dgm:spPr/>
      <dgm:t>
        <a:bodyPr/>
        <a:lstStyle/>
        <a:p>
          <a:endParaRPr lang="da-DK"/>
        </a:p>
      </dgm:t>
    </dgm:pt>
    <dgm:pt modelId="{E44899CE-EEC7-43C7-A8BA-591BFDE8F3AC}" type="pres">
      <dgm:prSet presAssocID="{7259CAF3-DBFC-494D-9287-C21193AE54CB}" presName="imageaccent1" presStyleCnt="0"/>
      <dgm:spPr/>
    </dgm:pt>
    <dgm:pt modelId="{80D3514B-089B-45F8-BD87-7A86FD0ABDAF}" type="pres">
      <dgm:prSet presAssocID="{7259CAF3-DBFC-494D-9287-C21193AE54CB}" presName="accentRepeatNode" presStyleLbl="solidAlignAcc1" presStyleIdx="1" presStyleCnt="8"/>
      <dgm:spPr/>
    </dgm:pt>
    <dgm:pt modelId="{3E03832B-40F5-4FE3-B832-A568D44C9598}" type="pres">
      <dgm:prSet presAssocID="{C4215707-C03A-489B-BEAB-B316ACC9E543}" presName="text2" presStyleCnt="0"/>
      <dgm:spPr/>
    </dgm:pt>
    <dgm:pt modelId="{3A28E417-FC85-4B2A-9518-1ABDB7D8DE6D}" type="pres">
      <dgm:prSet presAssocID="{C4215707-C03A-489B-BEAB-B316ACC9E543}" presName="textRepeatNode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6E24388-28D7-42FF-8BBE-BFE5BEEC0B0D}" type="pres">
      <dgm:prSet presAssocID="{C4215707-C03A-489B-BEAB-B316ACC9E543}" presName="textaccent2" presStyleCnt="0"/>
      <dgm:spPr/>
    </dgm:pt>
    <dgm:pt modelId="{6339FE9D-414E-45EE-9463-AD9D3BF93BAA}" type="pres">
      <dgm:prSet presAssocID="{C4215707-C03A-489B-BEAB-B316ACC9E543}" presName="accentRepeatNode" presStyleLbl="solidAlignAcc1" presStyleIdx="2" presStyleCnt="8"/>
      <dgm:spPr/>
    </dgm:pt>
    <dgm:pt modelId="{4E868F53-099B-444F-ADB4-8DB58ADD1523}" type="pres">
      <dgm:prSet presAssocID="{FE03F2F3-18A0-46D3-B4EF-46A118EC3706}" presName="image2" presStyleCnt="0"/>
      <dgm:spPr/>
    </dgm:pt>
    <dgm:pt modelId="{5F19C1D8-9E0A-4425-9B56-3DA946AE6779}" type="pres">
      <dgm:prSet presAssocID="{FE03F2F3-18A0-46D3-B4EF-46A118EC3706}" presName="imageRepeatNode" presStyleLbl="alignAcc1" presStyleIdx="1" presStyleCnt="4" custLinFactNeighborX="22" custLinFactNeighborY="-607"/>
      <dgm:spPr/>
      <dgm:t>
        <a:bodyPr/>
        <a:lstStyle/>
        <a:p>
          <a:endParaRPr lang="da-DK"/>
        </a:p>
      </dgm:t>
    </dgm:pt>
    <dgm:pt modelId="{E5C2466E-E5A3-4E81-B12D-C61AF27ED42F}" type="pres">
      <dgm:prSet presAssocID="{FE03F2F3-18A0-46D3-B4EF-46A118EC3706}" presName="imageaccent2" presStyleCnt="0"/>
      <dgm:spPr/>
    </dgm:pt>
    <dgm:pt modelId="{83DC2067-1A5A-46F7-B554-3A0AD81381B4}" type="pres">
      <dgm:prSet presAssocID="{FE03F2F3-18A0-46D3-B4EF-46A118EC3706}" presName="accentRepeatNode" presStyleLbl="solidAlignAcc1" presStyleIdx="3" presStyleCnt="8"/>
      <dgm:spPr/>
    </dgm:pt>
    <dgm:pt modelId="{B0B25B61-4B43-43A2-BC70-8AD13FC884CB}" type="pres">
      <dgm:prSet presAssocID="{9805BBB9-CF00-4A07-A2C8-ACF161E0AA23}" presName="text3" presStyleCnt="0"/>
      <dgm:spPr/>
    </dgm:pt>
    <dgm:pt modelId="{7B9D3B33-63C4-4506-AAAE-5A7A0F181F7E}" type="pres">
      <dgm:prSet presAssocID="{9805BBB9-CF00-4A07-A2C8-ACF161E0AA23}" presName="textRepeatNode" presStyleLbl="alignNode1" presStyleIdx="2" presStyleCnt="4" custLinFactNeighborX="464" custLinFactNeighborY="4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C429257-D11F-42CC-8486-896DE8C2680F}" type="pres">
      <dgm:prSet presAssocID="{9805BBB9-CF00-4A07-A2C8-ACF161E0AA23}" presName="textaccent3" presStyleCnt="0"/>
      <dgm:spPr/>
    </dgm:pt>
    <dgm:pt modelId="{3D3E9146-950F-4EE5-BEF7-F19CCB3A917E}" type="pres">
      <dgm:prSet presAssocID="{9805BBB9-CF00-4A07-A2C8-ACF161E0AA23}" presName="accentRepeatNode" presStyleLbl="solidAlignAcc1" presStyleIdx="4" presStyleCnt="8"/>
      <dgm:spPr/>
    </dgm:pt>
    <dgm:pt modelId="{B88668A0-FC33-4BDB-88F6-9A141EC220B0}" type="pres">
      <dgm:prSet presAssocID="{35D9B655-2DA3-477D-A86F-E4714BF8C828}" presName="image3" presStyleCnt="0"/>
      <dgm:spPr/>
    </dgm:pt>
    <dgm:pt modelId="{5ECD1404-5B7B-42BA-B09D-45B864D96413}" type="pres">
      <dgm:prSet presAssocID="{35D9B655-2DA3-477D-A86F-E4714BF8C828}" presName="imageRepeatNode" presStyleLbl="alignAcc1" presStyleIdx="2" presStyleCnt="4"/>
      <dgm:spPr/>
      <dgm:t>
        <a:bodyPr/>
        <a:lstStyle/>
        <a:p>
          <a:endParaRPr lang="da-DK"/>
        </a:p>
      </dgm:t>
    </dgm:pt>
    <dgm:pt modelId="{A143686A-D66E-4DA6-9B11-56ECA4EEB5C1}" type="pres">
      <dgm:prSet presAssocID="{35D9B655-2DA3-477D-A86F-E4714BF8C828}" presName="imageaccent3" presStyleCnt="0"/>
      <dgm:spPr/>
    </dgm:pt>
    <dgm:pt modelId="{2101E655-4192-4864-B446-1BC0008F9B13}" type="pres">
      <dgm:prSet presAssocID="{35D9B655-2DA3-477D-A86F-E4714BF8C828}" presName="accentRepeatNode" presStyleLbl="solidAlignAcc1" presStyleIdx="5" presStyleCnt="8"/>
      <dgm:spPr/>
    </dgm:pt>
    <dgm:pt modelId="{E5E9A9C2-29AA-4CEE-9EB0-2AA429064DC6}" type="pres">
      <dgm:prSet presAssocID="{4AE84B14-D8CE-45F1-B409-A6C4780F15BD}" presName="text4" presStyleCnt="0"/>
      <dgm:spPr/>
    </dgm:pt>
    <dgm:pt modelId="{EC47F707-B723-4A20-ADB3-CD381456900D}" type="pres">
      <dgm:prSet presAssocID="{4AE84B14-D8CE-45F1-B409-A6C4780F15BD}" presName="textRepeatNode" presStyleLbl="alignNode1" presStyleIdx="3" presStyleCnt="4" custLinFactNeighborX="1949" custLinFactNeighborY="6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D1EACD9-6D35-4584-AF6B-D59DE45C5E37}" type="pres">
      <dgm:prSet presAssocID="{4AE84B14-D8CE-45F1-B409-A6C4780F15BD}" presName="textaccent4" presStyleCnt="0"/>
      <dgm:spPr/>
    </dgm:pt>
    <dgm:pt modelId="{3B375D05-AA11-44BE-98FD-2CE63DEA2BB4}" type="pres">
      <dgm:prSet presAssocID="{4AE84B14-D8CE-45F1-B409-A6C4780F15BD}" presName="accentRepeatNode" presStyleLbl="solidAlignAcc1" presStyleIdx="6" presStyleCnt="8"/>
      <dgm:spPr/>
    </dgm:pt>
    <dgm:pt modelId="{60ADEF6E-34C3-4132-AA70-65CFE038B996}" type="pres">
      <dgm:prSet presAssocID="{0EE3C104-5076-4058-9252-AB3D67537CE5}" presName="image4" presStyleCnt="0"/>
      <dgm:spPr/>
    </dgm:pt>
    <dgm:pt modelId="{C888036B-E476-45A5-B104-F77407DC103F}" type="pres">
      <dgm:prSet presAssocID="{0EE3C104-5076-4058-9252-AB3D67537CE5}" presName="imageRepeatNode" presStyleLbl="alignAcc1" presStyleIdx="3" presStyleCnt="4"/>
      <dgm:spPr/>
      <dgm:t>
        <a:bodyPr/>
        <a:lstStyle/>
        <a:p>
          <a:endParaRPr lang="da-DK"/>
        </a:p>
      </dgm:t>
    </dgm:pt>
    <dgm:pt modelId="{64D55720-1CC6-4D3B-A4D1-D63CA7A19EB0}" type="pres">
      <dgm:prSet presAssocID="{0EE3C104-5076-4058-9252-AB3D67537CE5}" presName="imageaccent4" presStyleCnt="0"/>
      <dgm:spPr/>
    </dgm:pt>
    <dgm:pt modelId="{5BFC20C0-2DD7-455A-9641-E21F3B257AAC}" type="pres">
      <dgm:prSet presAssocID="{0EE3C104-5076-4058-9252-AB3D67537CE5}" presName="accentRepeatNode" presStyleLbl="solidAlignAcc1" presStyleIdx="7" presStyleCnt="8"/>
      <dgm:spPr/>
    </dgm:pt>
  </dgm:ptLst>
  <dgm:cxnLst>
    <dgm:cxn modelId="{310029ED-949A-4332-90CC-78B37B1CED96}" type="presOf" srcId="{35D9B655-2DA3-477D-A86F-E4714BF8C828}" destId="{5ECD1404-5B7B-42BA-B09D-45B864D96413}" srcOrd="0" destOrd="0" presId="urn:microsoft.com/office/officeart/2008/layout/HexagonCluster"/>
    <dgm:cxn modelId="{3E4F9E0F-593D-46D5-8256-9486561C4C0E}" srcId="{3C6A3519-8494-4B19-81C0-5D95AE59FD88}" destId="{9805BBB9-CF00-4A07-A2C8-ACF161E0AA23}" srcOrd="2" destOrd="0" parTransId="{DD9A6DB6-FEAD-4DFC-9587-D4A6758D14C8}" sibTransId="{35D9B655-2DA3-477D-A86F-E4714BF8C828}"/>
    <dgm:cxn modelId="{0F7DD0DD-7ED3-4E6C-AF5E-6DB4C1EED5A4}" type="presOf" srcId="{0EE3C104-5076-4058-9252-AB3D67537CE5}" destId="{C888036B-E476-45A5-B104-F77407DC103F}" srcOrd="0" destOrd="0" presId="urn:microsoft.com/office/officeart/2008/layout/HexagonCluster"/>
    <dgm:cxn modelId="{782E58B4-D806-4AA1-8250-F60EB2E10035}" type="presOf" srcId="{AFC4B3AD-0E68-4EE5-A145-A66B32D9D521}" destId="{13EB4679-33E0-43B9-8A72-4A4B2758C525}" srcOrd="0" destOrd="0" presId="urn:microsoft.com/office/officeart/2008/layout/HexagonCluster"/>
    <dgm:cxn modelId="{9DA1C4BD-23DE-4A2A-9B20-A5E52FC2E59E}" srcId="{3C6A3519-8494-4B19-81C0-5D95AE59FD88}" destId="{AFC4B3AD-0E68-4EE5-A145-A66B32D9D521}" srcOrd="0" destOrd="0" parTransId="{EDCD3BC3-4FD3-428A-B6FC-BD8EC31932F9}" sibTransId="{7259CAF3-DBFC-494D-9287-C21193AE54CB}"/>
    <dgm:cxn modelId="{7BAB1776-9303-473F-A60E-CBC9E946A846}" srcId="{3C6A3519-8494-4B19-81C0-5D95AE59FD88}" destId="{C4215707-C03A-489B-BEAB-B316ACC9E543}" srcOrd="1" destOrd="0" parTransId="{A571D09B-A9DD-4EE3-B513-429CE762C543}" sibTransId="{FE03F2F3-18A0-46D3-B4EF-46A118EC3706}"/>
    <dgm:cxn modelId="{15281CE1-5ECB-4F3B-80F6-769C9777D61D}" type="presOf" srcId="{7259CAF3-DBFC-494D-9287-C21193AE54CB}" destId="{CC49B927-2672-4597-BFC6-64FAAB316A7C}" srcOrd="0" destOrd="0" presId="urn:microsoft.com/office/officeart/2008/layout/HexagonCluster"/>
    <dgm:cxn modelId="{D08107BD-0674-4EE0-B4D4-9143170C6933}" type="presOf" srcId="{C4215707-C03A-489B-BEAB-B316ACC9E543}" destId="{3A28E417-FC85-4B2A-9518-1ABDB7D8DE6D}" srcOrd="0" destOrd="0" presId="urn:microsoft.com/office/officeart/2008/layout/HexagonCluster"/>
    <dgm:cxn modelId="{48310348-2B78-426B-A895-4F598B51A268}" type="presOf" srcId="{3C6A3519-8494-4B19-81C0-5D95AE59FD88}" destId="{2EC7D85A-FBD5-4BF3-B951-0E2BEDE79016}" srcOrd="0" destOrd="0" presId="urn:microsoft.com/office/officeart/2008/layout/HexagonCluster"/>
    <dgm:cxn modelId="{D8876235-5616-4D0D-BB9B-0939078FBB99}" type="presOf" srcId="{FE03F2F3-18A0-46D3-B4EF-46A118EC3706}" destId="{5F19C1D8-9E0A-4425-9B56-3DA946AE6779}" srcOrd="0" destOrd="0" presId="urn:microsoft.com/office/officeart/2008/layout/HexagonCluster"/>
    <dgm:cxn modelId="{F38D647C-CCB7-4DCC-A944-EF1D0A8D0F9B}" type="presOf" srcId="{9805BBB9-CF00-4A07-A2C8-ACF161E0AA23}" destId="{7B9D3B33-63C4-4506-AAAE-5A7A0F181F7E}" srcOrd="0" destOrd="0" presId="urn:microsoft.com/office/officeart/2008/layout/HexagonCluster"/>
    <dgm:cxn modelId="{C5890493-9A2C-4A50-999B-E449E9A96076}" type="presOf" srcId="{4AE84B14-D8CE-45F1-B409-A6C4780F15BD}" destId="{EC47F707-B723-4A20-ADB3-CD381456900D}" srcOrd="0" destOrd="0" presId="urn:microsoft.com/office/officeart/2008/layout/HexagonCluster"/>
    <dgm:cxn modelId="{7AA097A7-1E1C-4FDF-9DD9-0174C1DDEBF0}" srcId="{3C6A3519-8494-4B19-81C0-5D95AE59FD88}" destId="{4AE84B14-D8CE-45F1-B409-A6C4780F15BD}" srcOrd="3" destOrd="0" parTransId="{516D0882-8FA1-4432-8A20-BB80BCD85077}" sibTransId="{0EE3C104-5076-4058-9252-AB3D67537CE5}"/>
    <dgm:cxn modelId="{6D109477-BC56-491A-8474-C31040815808}" type="presParOf" srcId="{2EC7D85A-FBD5-4BF3-B951-0E2BEDE79016}" destId="{1AC3C184-3BE2-4734-90DE-D6DA3F8C8467}" srcOrd="0" destOrd="0" presId="urn:microsoft.com/office/officeart/2008/layout/HexagonCluster"/>
    <dgm:cxn modelId="{C660D8F7-B324-40A9-AA25-0F1B3D1826F0}" type="presParOf" srcId="{1AC3C184-3BE2-4734-90DE-D6DA3F8C8467}" destId="{13EB4679-33E0-43B9-8A72-4A4B2758C525}" srcOrd="0" destOrd="0" presId="urn:microsoft.com/office/officeart/2008/layout/HexagonCluster"/>
    <dgm:cxn modelId="{6776E2E8-8606-48A5-AB20-587CC001B4BA}" type="presParOf" srcId="{2EC7D85A-FBD5-4BF3-B951-0E2BEDE79016}" destId="{37B1282B-0812-4A97-A842-2797FE5D055B}" srcOrd="1" destOrd="0" presId="urn:microsoft.com/office/officeart/2008/layout/HexagonCluster"/>
    <dgm:cxn modelId="{FC025C10-9F97-4831-A7DB-A54838030D85}" type="presParOf" srcId="{37B1282B-0812-4A97-A842-2797FE5D055B}" destId="{3AF92564-A48B-4448-8705-B8E85C8AE1AC}" srcOrd="0" destOrd="0" presId="urn:microsoft.com/office/officeart/2008/layout/HexagonCluster"/>
    <dgm:cxn modelId="{A4A52EB1-D3B3-477C-806A-FDBD2D941915}" type="presParOf" srcId="{2EC7D85A-FBD5-4BF3-B951-0E2BEDE79016}" destId="{67749C13-928E-4740-8E57-D8357217F1B6}" srcOrd="2" destOrd="0" presId="urn:microsoft.com/office/officeart/2008/layout/HexagonCluster"/>
    <dgm:cxn modelId="{0B9A7BB4-BDDC-432C-85A3-A2A13CA0695F}" type="presParOf" srcId="{67749C13-928E-4740-8E57-D8357217F1B6}" destId="{CC49B927-2672-4597-BFC6-64FAAB316A7C}" srcOrd="0" destOrd="0" presId="urn:microsoft.com/office/officeart/2008/layout/HexagonCluster"/>
    <dgm:cxn modelId="{54CCC93E-A924-4AC2-B5E0-E42B0D35F2B6}" type="presParOf" srcId="{2EC7D85A-FBD5-4BF3-B951-0E2BEDE79016}" destId="{E44899CE-EEC7-43C7-A8BA-591BFDE8F3AC}" srcOrd="3" destOrd="0" presId="urn:microsoft.com/office/officeart/2008/layout/HexagonCluster"/>
    <dgm:cxn modelId="{1D3E9D26-EB81-4BC1-81FA-720C301FBE1A}" type="presParOf" srcId="{E44899CE-EEC7-43C7-A8BA-591BFDE8F3AC}" destId="{80D3514B-089B-45F8-BD87-7A86FD0ABDAF}" srcOrd="0" destOrd="0" presId="urn:microsoft.com/office/officeart/2008/layout/HexagonCluster"/>
    <dgm:cxn modelId="{F971B47C-2334-49DB-BF47-19B634290C78}" type="presParOf" srcId="{2EC7D85A-FBD5-4BF3-B951-0E2BEDE79016}" destId="{3E03832B-40F5-4FE3-B832-A568D44C9598}" srcOrd="4" destOrd="0" presId="urn:microsoft.com/office/officeart/2008/layout/HexagonCluster"/>
    <dgm:cxn modelId="{5C690644-72CF-401D-AFD8-F72D41F56817}" type="presParOf" srcId="{3E03832B-40F5-4FE3-B832-A568D44C9598}" destId="{3A28E417-FC85-4B2A-9518-1ABDB7D8DE6D}" srcOrd="0" destOrd="0" presId="urn:microsoft.com/office/officeart/2008/layout/HexagonCluster"/>
    <dgm:cxn modelId="{2BB95927-BBF6-44CF-AC31-EC42AB750B40}" type="presParOf" srcId="{2EC7D85A-FBD5-4BF3-B951-0E2BEDE79016}" destId="{36E24388-28D7-42FF-8BBE-BFE5BEEC0B0D}" srcOrd="5" destOrd="0" presId="urn:microsoft.com/office/officeart/2008/layout/HexagonCluster"/>
    <dgm:cxn modelId="{542F6A8A-BED5-42A5-BACC-5E7E732355C9}" type="presParOf" srcId="{36E24388-28D7-42FF-8BBE-BFE5BEEC0B0D}" destId="{6339FE9D-414E-45EE-9463-AD9D3BF93BAA}" srcOrd="0" destOrd="0" presId="urn:microsoft.com/office/officeart/2008/layout/HexagonCluster"/>
    <dgm:cxn modelId="{03550B61-1C8D-444A-A39D-41CF60F8A390}" type="presParOf" srcId="{2EC7D85A-FBD5-4BF3-B951-0E2BEDE79016}" destId="{4E868F53-099B-444F-ADB4-8DB58ADD1523}" srcOrd="6" destOrd="0" presId="urn:microsoft.com/office/officeart/2008/layout/HexagonCluster"/>
    <dgm:cxn modelId="{45EF3295-1ACB-4471-8A34-67424C887526}" type="presParOf" srcId="{4E868F53-099B-444F-ADB4-8DB58ADD1523}" destId="{5F19C1D8-9E0A-4425-9B56-3DA946AE6779}" srcOrd="0" destOrd="0" presId="urn:microsoft.com/office/officeart/2008/layout/HexagonCluster"/>
    <dgm:cxn modelId="{07F01531-3D64-499B-BDFB-E8E972122E1E}" type="presParOf" srcId="{2EC7D85A-FBD5-4BF3-B951-0E2BEDE79016}" destId="{E5C2466E-E5A3-4E81-B12D-C61AF27ED42F}" srcOrd="7" destOrd="0" presId="urn:microsoft.com/office/officeart/2008/layout/HexagonCluster"/>
    <dgm:cxn modelId="{C27AB565-4C05-4DF8-AC63-1A0558FC49C9}" type="presParOf" srcId="{E5C2466E-E5A3-4E81-B12D-C61AF27ED42F}" destId="{83DC2067-1A5A-46F7-B554-3A0AD81381B4}" srcOrd="0" destOrd="0" presId="urn:microsoft.com/office/officeart/2008/layout/HexagonCluster"/>
    <dgm:cxn modelId="{DD96423B-EFAC-4C5D-ACCD-AE9BD8111A37}" type="presParOf" srcId="{2EC7D85A-FBD5-4BF3-B951-0E2BEDE79016}" destId="{B0B25B61-4B43-43A2-BC70-8AD13FC884CB}" srcOrd="8" destOrd="0" presId="urn:microsoft.com/office/officeart/2008/layout/HexagonCluster"/>
    <dgm:cxn modelId="{BA8EE573-BB8A-4388-904A-495602B71545}" type="presParOf" srcId="{B0B25B61-4B43-43A2-BC70-8AD13FC884CB}" destId="{7B9D3B33-63C4-4506-AAAE-5A7A0F181F7E}" srcOrd="0" destOrd="0" presId="urn:microsoft.com/office/officeart/2008/layout/HexagonCluster"/>
    <dgm:cxn modelId="{052C56D7-2BDF-45DF-8895-52B931C8DDC3}" type="presParOf" srcId="{2EC7D85A-FBD5-4BF3-B951-0E2BEDE79016}" destId="{FC429257-D11F-42CC-8486-896DE8C2680F}" srcOrd="9" destOrd="0" presId="urn:microsoft.com/office/officeart/2008/layout/HexagonCluster"/>
    <dgm:cxn modelId="{98781DBE-AD10-4C85-9160-7499F81FCBB2}" type="presParOf" srcId="{FC429257-D11F-42CC-8486-896DE8C2680F}" destId="{3D3E9146-950F-4EE5-BEF7-F19CCB3A917E}" srcOrd="0" destOrd="0" presId="urn:microsoft.com/office/officeart/2008/layout/HexagonCluster"/>
    <dgm:cxn modelId="{BCB577DE-0C56-4924-8DEB-1F6D2B1F52F6}" type="presParOf" srcId="{2EC7D85A-FBD5-4BF3-B951-0E2BEDE79016}" destId="{B88668A0-FC33-4BDB-88F6-9A141EC220B0}" srcOrd="10" destOrd="0" presId="urn:microsoft.com/office/officeart/2008/layout/HexagonCluster"/>
    <dgm:cxn modelId="{CD590406-5107-4A37-9F60-AFAFB6072AFC}" type="presParOf" srcId="{B88668A0-FC33-4BDB-88F6-9A141EC220B0}" destId="{5ECD1404-5B7B-42BA-B09D-45B864D96413}" srcOrd="0" destOrd="0" presId="urn:microsoft.com/office/officeart/2008/layout/HexagonCluster"/>
    <dgm:cxn modelId="{EA807BC8-6C3C-4238-B7D6-BC0151E7037A}" type="presParOf" srcId="{2EC7D85A-FBD5-4BF3-B951-0E2BEDE79016}" destId="{A143686A-D66E-4DA6-9B11-56ECA4EEB5C1}" srcOrd="11" destOrd="0" presId="urn:microsoft.com/office/officeart/2008/layout/HexagonCluster"/>
    <dgm:cxn modelId="{AA0A6440-BE11-4273-8035-86A2A6BE88FE}" type="presParOf" srcId="{A143686A-D66E-4DA6-9B11-56ECA4EEB5C1}" destId="{2101E655-4192-4864-B446-1BC0008F9B13}" srcOrd="0" destOrd="0" presId="urn:microsoft.com/office/officeart/2008/layout/HexagonCluster"/>
    <dgm:cxn modelId="{B3366519-74BC-42DD-A83A-DE8CF8250EFA}" type="presParOf" srcId="{2EC7D85A-FBD5-4BF3-B951-0E2BEDE79016}" destId="{E5E9A9C2-29AA-4CEE-9EB0-2AA429064DC6}" srcOrd="12" destOrd="0" presId="urn:microsoft.com/office/officeart/2008/layout/HexagonCluster"/>
    <dgm:cxn modelId="{413EACCC-5E03-416F-BF6F-BC162B27414E}" type="presParOf" srcId="{E5E9A9C2-29AA-4CEE-9EB0-2AA429064DC6}" destId="{EC47F707-B723-4A20-ADB3-CD381456900D}" srcOrd="0" destOrd="0" presId="urn:microsoft.com/office/officeart/2008/layout/HexagonCluster"/>
    <dgm:cxn modelId="{A0A78F68-6B0A-47F6-9763-B1B327986D54}" type="presParOf" srcId="{2EC7D85A-FBD5-4BF3-B951-0E2BEDE79016}" destId="{CD1EACD9-6D35-4584-AF6B-D59DE45C5E37}" srcOrd="13" destOrd="0" presId="urn:microsoft.com/office/officeart/2008/layout/HexagonCluster"/>
    <dgm:cxn modelId="{071D3ADA-54E7-4A60-9986-C022FAE1C9D7}" type="presParOf" srcId="{CD1EACD9-6D35-4584-AF6B-D59DE45C5E37}" destId="{3B375D05-AA11-44BE-98FD-2CE63DEA2BB4}" srcOrd="0" destOrd="0" presId="urn:microsoft.com/office/officeart/2008/layout/HexagonCluster"/>
    <dgm:cxn modelId="{B908786E-2D61-429D-83C3-46F62FF7A95B}" type="presParOf" srcId="{2EC7D85A-FBD5-4BF3-B951-0E2BEDE79016}" destId="{60ADEF6E-34C3-4132-AA70-65CFE038B996}" srcOrd="14" destOrd="0" presId="urn:microsoft.com/office/officeart/2008/layout/HexagonCluster"/>
    <dgm:cxn modelId="{D2AD9F2C-113B-47CC-8B48-D9159CDBC8EB}" type="presParOf" srcId="{60ADEF6E-34C3-4132-AA70-65CFE038B996}" destId="{C888036B-E476-45A5-B104-F77407DC103F}" srcOrd="0" destOrd="0" presId="urn:microsoft.com/office/officeart/2008/layout/HexagonCluster"/>
    <dgm:cxn modelId="{5E98F87F-099E-42D0-9BA1-2B6AD71C9C4B}" type="presParOf" srcId="{2EC7D85A-FBD5-4BF3-B951-0E2BEDE79016}" destId="{64D55720-1CC6-4D3B-A4D1-D63CA7A19EB0}" srcOrd="15" destOrd="0" presId="urn:microsoft.com/office/officeart/2008/layout/HexagonCluster"/>
    <dgm:cxn modelId="{0DCE531C-402B-4075-A58C-EB73B08D91E0}" type="presParOf" srcId="{64D55720-1CC6-4D3B-A4D1-D63CA7A19EB0}" destId="{5BFC20C0-2DD7-455A-9641-E21F3B257AAC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B4679-33E0-43B9-8A72-4A4B2758C525}">
      <dsp:nvSpPr>
        <dsp:cNvPr id="0" name=""/>
        <dsp:cNvSpPr/>
      </dsp:nvSpPr>
      <dsp:spPr>
        <a:xfrm>
          <a:off x="1585843" y="2777172"/>
          <a:ext cx="1868119" cy="1603564"/>
        </a:xfrm>
        <a:prstGeom prst="hexagon">
          <a:avLst>
            <a:gd name="adj" fmla="val 25000"/>
            <a:gd name="vf" fmla="val 115470"/>
          </a:avLst>
        </a:prstGeom>
        <a:solidFill>
          <a:srgbClr val="D2232A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b="1" kern="1200" dirty="0" smtClean="0"/>
            <a:t>WRC-19</a:t>
          </a:r>
          <a:endParaRPr lang="de-DE" sz="2600" b="1" kern="1200" dirty="0"/>
        </a:p>
      </dsp:txBody>
      <dsp:txXfrm>
        <a:off x="1875150" y="3025509"/>
        <a:ext cx="1289505" cy="1106890"/>
      </dsp:txXfrm>
    </dsp:sp>
    <dsp:sp modelId="{3AF92564-A48B-4448-8705-B8E85C8AE1AC}">
      <dsp:nvSpPr>
        <dsp:cNvPr id="0" name=""/>
        <dsp:cNvSpPr/>
      </dsp:nvSpPr>
      <dsp:spPr>
        <a:xfrm>
          <a:off x="1644274" y="3485773"/>
          <a:ext cx="218084" cy="1880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49B927-2672-4597-BFC6-64FAAB316A7C}">
      <dsp:nvSpPr>
        <dsp:cNvPr id="0" name=""/>
        <dsp:cNvSpPr/>
      </dsp:nvSpPr>
      <dsp:spPr>
        <a:xfrm>
          <a:off x="18419" y="1900805"/>
          <a:ext cx="1868119" cy="160356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D3514B-089B-45F8-BD87-7A86FD0ABDAF}">
      <dsp:nvSpPr>
        <dsp:cNvPr id="0" name=""/>
        <dsp:cNvSpPr/>
      </dsp:nvSpPr>
      <dsp:spPr>
        <a:xfrm>
          <a:off x="1264889" y="3286704"/>
          <a:ext cx="218084" cy="1880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8E417-FC85-4B2A-9518-1ABDB7D8DE6D}">
      <dsp:nvSpPr>
        <dsp:cNvPr id="0" name=""/>
        <dsp:cNvSpPr/>
      </dsp:nvSpPr>
      <dsp:spPr>
        <a:xfrm>
          <a:off x="3170041" y="1893221"/>
          <a:ext cx="1868119" cy="1603564"/>
        </a:xfrm>
        <a:prstGeom prst="hexagon">
          <a:avLst>
            <a:gd name="adj" fmla="val 25000"/>
            <a:gd name="vf" fmla="val 115470"/>
          </a:avLst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i="1" kern="1200" dirty="0" smtClean="0"/>
            <a:t>EU</a:t>
          </a:r>
          <a:br>
            <a:rPr lang="de-DE" sz="2600" i="1" kern="1200" dirty="0" smtClean="0"/>
          </a:br>
          <a:r>
            <a:rPr lang="de-DE" sz="2600" i="1" kern="1200" dirty="0" smtClean="0"/>
            <a:t>Action Plan</a:t>
          </a:r>
          <a:endParaRPr lang="de-DE" sz="2600" i="1" kern="1200" dirty="0"/>
        </a:p>
      </dsp:txBody>
      <dsp:txXfrm>
        <a:off x="3459348" y="2141558"/>
        <a:ext cx="1289505" cy="1106890"/>
      </dsp:txXfrm>
    </dsp:sp>
    <dsp:sp modelId="{6339FE9D-414E-45EE-9463-AD9D3BF93BAA}">
      <dsp:nvSpPr>
        <dsp:cNvPr id="0" name=""/>
        <dsp:cNvSpPr/>
      </dsp:nvSpPr>
      <dsp:spPr>
        <a:xfrm>
          <a:off x="4449744" y="3272727"/>
          <a:ext cx="218084" cy="1880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19C1D8-9E0A-4425-9B56-3DA946AE6779}">
      <dsp:nvSpPr>
        <dsp:cNvPr id="0" name=""/>
        <dsp:cNvSpPr/>
      </dsp:nvSpPr>
      <dsp:spPr>
        <a:xfrm>
          <a:off x="4762880" y="2764897"/>
          <a:ext cx="1868119" cy="160356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C2067-1A5A-46F7-B554-3A0AD81381B4}">
      <dsp:nvSpPr>
        <dsp:cNvPr id="0" name=""/>
        <dsp:cNvSpPr/>
      </dsp:nvSpPr>
      <dsp:spPr>
        <a:xfrm>
          <a:off x="4805263" y="3492974"/>
          <a:ext cx="218084" cy="1880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D3B33-63C4-4506-AAAE-5A7A0F181F7E}">
      <dsp:nvSpPr>
        <dsp:cNvPr id="0" name=""/>
        <dsp:cNvSpPr/>
      </dsp:nvSpPr>
      <dsp:spPr>
        <a:xfrm>
          <a:off x="1594511" y="1036713"/>
          <a:ext cx="1868119" cy="1603564"/>
        </a:xfrm>
        <a:prstGeom prst="hexagon">
          <a:avLst>
            <a:gd name="adj" fmla="val 25000"/>
            <a:gd name="vf" fmla="val 115470"/>
          </a:avLst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b="1" kern="1200" dirty="0" smtClean="0"/>
            <a:t>CEPT </a:t>
          </a:r>
          <a:br>
            <a:rPr lang="de-DE" sz="2600" b="1" kern="1200" dirty="0" smtClean="0"/>
          </a:br>
          <a:r>
            <a:rPr lang="de-DE" sz="2600" b="1" kern="1200" dirty="0" smtClean="0"/>
            <a:t>Road-</a:t>
          </a:r>
          <a:r>
            <a:rPr lang="de-DE" sz="2600" b="1" kern="1200" dirty="0" err="1" smtClean="0"/>
            <a:t>map</a:t>
          </a:r>
          <a:endParaRPr lang="de-DE" sz="2600" b="1" kern="1200" dirty="0"/>
        </a:p>
      </dsp:txBody>
      <dsp:txXfrm>
        <a:off x="1883818" y="1285050"/>
        <a:ext cx="1289505" cy="1106890"/>
      </dsp:txXfrm>
    </dsp:sp>
    <dsp:sp modelId="{3D3E9146-950F-4EE5-BEF7-F19CCB3A917E}">
      <dsp:nvSpPr>
        <dsp:cNvPr id="0" name=""/>
        <dsp:cNvSpPr/>
      </dsp:nvSpPr>
      <dsp:spPr>
        <a:xfrm>
          <a:off x="2857317" y="1062213"/>
          <a:ext cx="218084" cy="1880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CD1404-5B7B-42BA-B09D-45B864D96413}">
      <dsp:nvSpPr>
        <dsp:cNvPr id="0" name=""/>
        <dsp:cNvSpPr/>
      </dsp:nvSpPr>
      <dsp:spPr>
        <a:xfrm>
          <a:off x="3170041" y="145225"/>
          <a:ext cx="1868119" cy="160356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01E655-4192-4864-B446-1BC0008F9B13}">
      <dsp:nvSpPr>
        <dsp:cNvPr id="0" name=""/>
        <dsp:cNvSpPr/>
      </dsp:nvSpPr>
      <dsp:spPr>
        <a:xfrm>
          <a:off x="3212835" y="855944"/>
          <a:ext cx="218084" cy="1880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47F707-B723-4A20-ADB3-CD381456900D}">
      <dsp:nvSpPr>
        <dsp:cNvPr id="0" name=""/>
        <dsp:cNvSpPr/>
      </dsp:nvSpPr>
      <dsp:spPr>
        <a:xfrm>
          <a:off x="4798879" y="1036705"/>
          <a:ext cx="1868119" cy="1603564"/>
        </a:xfrm>
        <a:prstGeom prst="hexagon">
          <a:avLst>
            <a:gd name="adj" fmla="val 25000"/>
            <a:gd name="vf" fmla="val 115470"/>
          </a:avLst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i="1" kern="1200" dirty="0" smtClean="0"/>
            <a:t>Gigabit-Society</a:t>
          </a:r>
          <a:endParaRPr lang="de-DE" sz="2600" i="1" kern="1200" dirty="0"/>
        </a:p>
      </dsp:txBody>
      <dsp:txXfrm>
        <a:off x="5088186" y="1285042"/>
        <a:ext cx="1289505" cy="1106890"/>
      </dsp:txXfrm>
    </dsp:sp>
    <dsp:sp modelId="{3B375D05-AA11-44BE-98FD-2CE63DEA2BB4}">
      <dsp:nvSpPr>
        <dsp:cNvPr id="0" name=""/>
        <dsp:cNvSpPr/>
      </dsp:nvSpPr>
      <dsp:spPr>
        <a:xfrm>
          <a:off x="6368887" y="1734389"/>
          <a:ext cx="218084" cy="1880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88036B-E476-45A5-B104-F77407DC103F}">
      <dsp:nvSpPr>
        <dsp:cNvPr id="0" name=""/>
        <dsp:cNvSpPr/>
      </dsp:nvSpPr>
      <dsp:spPr>
        <a:xfrm>
          <a:off x="6361480" y="1908045"/>
          <a:ext cx="1868119" cy="160356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C20C0-2DD7-455A-9641-E21F3B257AAC}">
      <dsp:nvSpPr>
        <dsp:cNvPr id="0" name=""/>
        <dsp:cNvSpPr/>
      </dsp:nvSpPr>
      <dsp:spPr>
        <a:xfrm>
          <a:off x="6738396" y="1936423"/>
          <a:ext cx="218084" cy="1880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DD3F07-E716-479C-BF74-2C45CF5E5E3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40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kern="0" dirty="0" err="1" smtClean="0"/>
              <a:t>Europes</a:t>
            </a:r>
            <a:r>
              <a:rPr lang="en-GB" sz="2400" kern="0" dirty="0" smtClean="0"/>
              <a:t> strength is consistent implementation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kern="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EU 5G Action Plan, Digital Agenda, Gigabit-Society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CEPT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5G Roadmap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kern="0" baseline="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Spectrum is only one important cornerstone.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kern="0" baseline="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Europe aims to deploy 5G technology as soon as available around 2020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kern="0" noProof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5G cities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Main transportation lines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D3F07-E716-479C-BF74-2C45CF5E5E37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71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A964A-920E-40F7-9366-060E1A8981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C5E86-FE6A-46A7-8B38-B62C3528CEE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63302-0252-46E0-87B7-C66A3E6A61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69148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B57F3-DB36-42C9-AC6D-6CD5F12F256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520E5-5107-4441-A854-E037CDC9B69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89D9-AE48-4593-AA47-D2A7BEBAEF6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B87EB-6C0D-47A3-9BDE-AE2BD71842E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12E54-D77D-4F0C-A8F5-AB60F7DE251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C86A7-9DBF-485D-8523-E04D0AF575E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8B038-1226-4DE5-A827-C43E652525D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13FD6-D8E1-4257-BFA0-CE2D279F6BB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8720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89E737-34A7-4700-B195-7C343D0D7EA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21"/>
          <a:stretch/>
        </p:blipFill>
        <p:spPr>
          <a:xfrm>
            <a:off x="7128284" y="169573"/>
            <a:ext cx="1691680" cy="6671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902"/>
            <a:ext cx="9144000" cy="687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991420" y="2813026"/>
            <a:ext cx="5889625" cy="1296144"/>
          </a:xfrm>
        </p:spPr>
        <p:txBody>
          <a:bodyPr/>
          <a:lstStyle/>
          <a:p>
            <a:pPr algn="r" eaLnBrk="1" hangingPunct="1"/>
            <a:r>
              <a:rPr lang="fr-FR" dirty="0" smtClean="0">
                <a:solidFill>
                  <a:srgbClr val="887F6E"/>
                </a:solidFill>
              </a:rPr>
              <a:t>5G first </a:t>
            </a:r>
            <a:r>
              <a:rPr lang="fr-FR" dirty="0" err="1" smtClean="0">
                <a:solidFill>
                  <a:srgbClr val="887F6E"/>
                </a:solidFill>
              </a:rPr>
              <a:t>mover</a:t>
            </a:r>
            <a:r>
              <a:rPr lang="fr-FR" dirty="0" smtClean="0">
                <a:solidFill>
                  <a:srgbClr val="887F6E"/>
                </a:solidFill>
              </a:rPr>
              <a:t> </a:t>
            </a:r>
            <a:r>
              <a:rPr lang="fr-FR" dirty="0" err="1" smtClean="0">
                <a:solidFill>
                  <a:srgbClr val="887F6E"/>
                </a:solidFill>
              </a:rPr>
              <a:t>advantage</a:t>
            </a:r>
            <a:r>
              <a:rPr lang="fr-FR" dirty="0" smtClean="0">
                <a:solidFill>
                  <a:srgbClr val="887F6E"/>
                </a:solidFill>
              </a:rPr>
              <a:t> ?</a:t>
            </a:r>
            <a:endParaRPr lang="fr-FR" b="1" dirty="0">
              <a:solidFill>
                <a:srgbClr val="887F6E"/>
              </a:solidFill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366295"/>
            <a:ext cx="6696967" cy="1150937"/>
          </a:xfrm>
        </p:spPr>
        <p:txBody>
          <a:bodyPr/>
          <a:lstStyle/>
          <a:p>
            <a:pPr algn="r" eaLnBrk="1" hangingPunct="1"/>
            <a:r>
              <a:rPr lang="en-GB" sz="1800" b="1" dirty="0" smtClean="0"/>
              <a:t>WWRF 5G Huddle </a:t>
            </a:r>
          </a:p>
          <a:p>
            <a:pPr algn="r" eaLnBrk="1" hangingPunct="1"/>
            <a:r>
              <a:rPr lang="en-GB" sz="1800" b="1" dirty="0"/>
              <a:t>3</a:t>
            </a:r>
            <a:r>
              <a:rPr lang="en-GB" sz="1800" b="1" dirty="0" smtClean="0"/>
              <a:t>1 May – 1 June </a:t>
            </a:r>
            <a:r>
              <a:rPr lang="en-GB" sz="1800" b="1" dirty="0"/>
              <a:t>2017, O</a:t>
            </a:r>
            <a:r>
              <a:rPr lang="en-GB" sz="1800" b="1" dirty="0" smtClean="0"/>
              <a:t>ttawa</a:t>
            </a:r>
          </a:p>
          <a:p>
            <a:pPr algn="r" eaLnBrk="1" hangingPunct="1"/>
            <a:r>
              <a:rPr lang="en-GB" sz="1800" b="1" dirty="0"/>
              <a:t>Alexander </a:t>
            </a:r>
            <a:r>
              <a:rPr lang="en-GB" sz="1800" b="1" dirty="0" err="1"/>
              <a:t>Kühn</a:t>
            </a:r>
            <a:r>
              <a:rPr lang="fr-FR" sz="1800" b="1" dirty="0" smtClean="0"/>
              <a:t> </a:t>
            </a:r>
            <a:endParaRPr lang="fr-F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Europe´s</a:t>
            </a:r>
            <a:r>
              <a:rPr lang="fr-FR" dirty="0"/>
              <a:t> Strategic Vision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8910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00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69900" y="4058244"/>
            <a:ext cx="8229600" cy="2212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sz="2400" kern="0" dirty="0" smtClean="0">
                <a:latin typeface="+mn-lt"/>
                <a:cs typeface="+mn-cs"/>
              </a:rPr>
              <a:t>Global economic technological environment requires common action.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endParaRPr lang="en-GB" sz="2400" kern="0" dirty="0">
              <a:latin typeface="+mn-lt"/>
              <a:cs typeface="+mn-cs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sz="2400" kern="0" dirty="0" smtClean="0"/>
              <a:t>A global spectrum strategy would facilitate a coherent availability of spectrum for 5G.</a:t>
            </a:r>
            <a:endParaRPr lang="en-GB" sz="2400" kern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>
                <a:latin typeface="+mn-lt"/>
                <a:cs typeface="+mn-cs"/>
              </a:rPr>
              <a:t>First mover advantage </a:t>
            </a:r>
            <a:r>
              <a:rPr lang="en-GB" dirty="0" smtClean="0">
                <a:latin typeface="+mn-lt"/>
                <a:cs typeface="+mn-cs"/>
              </a:rPr>
              <a:t>?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003841" y="2816932"/>
            <a:ext cx="5580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000" kern="0" dirty="0" smtClean="0">
                <a:latin typeface="+mj-lt"/>
                <a:cs typeface="Times New Roman" panose="02020603050405020304" pitchFamily="18" charset="0"/>
              </a:rPr>
              <a:t>Harmonised </a:t>
            </a:r>
            <a:r>
              <a:rPr lang="en-GB" sz="2000" kern="0" dirty="0">
                <a:latin typeface="+mj-lt"/>
                <a:cs typeface="Times New Roman" panose="02020603050405020304" pitchFamily="18" charset="0"/>
              </a:rPr>
              <a:t>solutions provide better performance, less cost and easier deployment</a:t>
            </a:r>
            <a:r>
              <a:rPr lang="en-GB" sz="2000" kern="0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de-DE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580112" y="2012254"/>
            <a:ext cx="3004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kern="0" dirty="0" smtClean="0">
                <a:latin typeface="+mj-lt"/>
                <a:cs typeface="Times New Roman" panose="02020603050405020304" pitchFamily="18" charset="0"/>
              </a:rPr>
              <a:t>Risk </a:t>
            </a:r>
            <a:r>
              <a:rPr lang="en-GB" sz="2000" kern="0" dirty="0">
                <a:latin typeface="+mj-lt"/>
                <a:cs typeface="Times New Roman" panose="02020603050405020304" pitchFamily="18" charset="0"/>
              </a:rPr>
              <a:t>of a narrowed focus</a:t>
            </a:r>
            <a:endParaRPr lang="de-DE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69900" y="3402797"/>
            <a:ext cx="2278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kern="0" dirty="0" smtClean="0">
                <a:latin typeface="+mj-lt"/>
                <a:cs typeface="Times New Roman" panose="02020603050405020304" pitchFamily="18" charset="0"/>
              </a:rPr>
              <a:t>Risk of investment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03807" y="1808820"/>
            <a:ext cx="4158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kern="0" dirty="0" smtClean="0">
                <a:latin typeface="+mj-lt"/>
                <a:cs typeface="Times New Roman" panose="02020603050405020304" pitchFamily="18" charset="0"/>
              </a:rPr>
              <a:t>Chance of leadership in the market</a:t>
            </a:r>
            <a:endParaRPr lang="de-DE" sz="2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42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3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69900" y="1845270"/>
            <a:ext cx="822960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endParaRPr lang="en-GB" sz="2400" kern="0" dirty="0"/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Who can develop a global strategy for 5G deployment?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Spectrum in mm-wavelength seems solvable.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kern="0" dirty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5G implementation overall may be difficult.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2400" kern="0" dirty="0">
              <a:latin typeface="+mn-lt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2400" kern="0" dirty="0" smtClean="0">
              <a:latin typeface="+mn-lt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Challenges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37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Modèle par défaut</vt:lpstr>
      <vt:lpstr>5G first mover advantage ?</vt:lpstr>
      <vt:lpstr>Europe´s Strategic Vision</vt:lpstr>
      <vt:lpstr>First mover advantage ?</vt:lpstr>
      <vt:lpstr>Challenges</vt:lpstr>
    </vt:vector>
  </TitlesOfParts>
  <Company>ANFR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5G Huddle 2017</dc:title>
  <dc:creator>CPG</dc:creator>
  <cp:lastModifiedBy>Vibeke Hansen</cp:lastModifiedBy>
  <cp:revision>557</cp:revision>
  <cp:lastPrinted>2012-10-18T14:05:05Z</cp:lastPrinted>
  <dcterms:created xsi:type="dcterms:W3CDTF">2011-09-28T07:45:44Z</dcterms:created>
  <dcterms:modified xsi:type="dcterms:W3CDTF">2017-10-25T13:38:25Z</dcterms:modified>
</cp:coreProperties>
</file>